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3" r:id="rId2"/>
    <p:sldId id="258" r:id="rId3"/>
  </p:sldIdLst>
  <p:sldSz cx="6858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E5E2"/>
    <a:srgbClr val="DDE0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7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122363"/>
            <a:ext cx="58293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3602038"/>
            <a:ext cx="51435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07813-CA1E-4A62-A41E-FEDF39AF8857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BFF6D-12F6-46FE-B907-64D069554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106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07813-CA1E-4A62-A41E-FEDF39AF8857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BFF6D-12F6-46FE-B907-64D069554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720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50544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07813-CA1E-4A62-A41E-FEDF39AF8857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BFF6D-12F6-46FE-B907-64D069554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9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07813-CA1E-4A62-A41E-FEDF39AF8857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BFF6D-12F6-46FE-B907-64D069554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21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709740"/>
            <a:ext cx="5915025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4589465"/>
            <a:ext cx="5915025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07813-CA1E-4A62-A41E-FEDF39AF8857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BFF6D-12F6-46FE-B907-64D069554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507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825625"/>
            <a:ext cx="29146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825625"/>
            <a:ext cx="29146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07813-CA1E-4A62-A41E-FEDF39AF8857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BFF6D-12F6-46FE-B907-64D069554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357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65127"/>
            <a:ext cx="59150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681163"/>
            <a:ext cx="2901255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2505075"/>
            <a:ext cx="290125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681163"/>
            <a:ext cx="2915543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2505075"/>
            <a:ext cx="291554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07813-CA1E-4A62-A41E-FEDF39AF8857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BFF6D-12F6-46FE-B907-64D069554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829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07813-CA1E-4A62-A41E-FEDF39AF8857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BFF6D-12F6-46FE-B907-64D069554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958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07813-CA1E-4A62-A41E-FEDF39AF8857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BFF6D-12F6-46FE-B907-64D069554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595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987427"/>
            <a:ext cx="3471863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07813-CA1E-4A62-A41E-FEDF39AF8857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BFF6D-12F6-46FE-B907-64D069554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706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987427"/>
            <a:ext cx="3471863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07813-CA1E-4A62-A41E-FEDF39AF8857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BFF6D-12F6-46FE-B907-64D069554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150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365127"/>
            <a:ext cx="59150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825625"/>
            <a:ext cx="59150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6356352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307813-CA1E-4A62-A41E-FEDF39AF8857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BFF6D-12F6-46FE-B907-64D069554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90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miling for the camera&#10;&#10;Description automatically generated with low confidence">
            <a:extLst>
              <a:ext uri="{FF2B5EF4-FFF2-40B4-BE49-F238E27FC236}">
                <a16:creationId xmlns:a16="http://schemas.microsoft.com/office/drawing/2014/main" id="{A66D985C-06BE-46E9-B25A-E30633C501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5200" y="-193964"/>
            <a:ext cx="8788400" cy="878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700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5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5B77C645-FA0C-4A44-A5C4-8736D0F83B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73" y="0"/>
            <a:ext cx="5601854" cy="7471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9225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</TotalTime>
  <Words>0</Words>
  <Application>Microsoft Office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Zhang, Yayun</dc:creator>
  <cp:lastModifiedBy>Zhang, Yayun</cp:lastModifiedBy>
  <cp:revision>3</cp:revision>
  <dcterms:created xsi:type="dcterms:W3CDTF">2021-08-10T03:20:35Z</dcterms:created>
  <dcterms:modified xsi:type="dcterms:W3CDTF">2021-08-10T04:42:24Z</dcterms:modified>
</cp:coreProperties>
</file>

<file path=docProps/thumbnail.jpeg>
</file>